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34EA1"/>
    <a:srgbClr val="035DC1"/>
    <a:srgbClr val="034EA2"/>
    <a:srgbClr val="0356B1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400" autoAdjust="0"/>
  </p:normalViewPr>
  <p:slideViewPr>
    <p:cSldViewPr snapToGrid="0">
      <p:cViewPr varScale="1">
        <p:scale>
          <a:sx n="46" d="100"/>
          <a:sy n="46" d="100"/>
        </p:scale>
        <p:origin x="442" y="4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25EDF460BCA47AF161CD2594BB585" ma:contentTypeVersion="0" ma:contentTypeDescription="Create a new document." ma:contentTypeScope="" ma:versionID="a4103c7a42ae94e977d032c74c4073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193401-8AC8-4C39-B84B-5C42452BC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D1A389-8086-4209-93B5-DB7FCA2AA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2C3103-0F4F-4EE4-B18D-ADA7C861BFD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1567</Words>
  <Application>Microsoft Office PowerPoint</Application>
  <PresentationFormat>Widescreen</PresentationFormat>
  <Paragraphs>165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2_Thème Office</vt:lpstr>
      <vt:lpstr>Services of General Economic Interest – Key take aways of the thematic discussion paper</vt:lpstr>
      <vt:lpstr>Introduction</vt:lpstr>
      <vt:lpstr>What is a Service of General Economic Interest?</vt:lpstr>
      <vt:lpstr>PowerPoint Presentation</vt:lpstr>
      <vt:lpstr>2.1 SGEI fundamentals </vt:lpstr>
      <vt:lpstr>PowerPoint Presentation</vt:lpstr>
      <vt:lpstr>PowerPoint Presentation</vt:lpstr>
      <vt:lpstr>2.2  SGEI and the social economy</vt:lpstr>
      <vt:lpstr>3. Concrete examples and ‘cases’ (National examples)</vt:lpstr>
      <vt:lpstr>   3. Concrete examples and ‘cases’ (COM Evaluation)</vt:lpstr>
      <vt:lpstr>Conclusions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Mozzarelli, Giovanni</dc:creator>
  <cp:lastModifiedBy>GROSSER Cornelia (EMPL)</cp:lastModifiedBy>
  <cp:revision>38</cp:revision>
  <dcterms:created xsi:type="dcterms:W3CDTF">2021-01-27T08:35:46Z</dcterms:created>
  <dcterms:modified xsi:type="dcterms:W3CDTF">2023-07-13T07:49:56Z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2023-05-05T15:01:02Z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a561d3d0-636b-4747-9587-e0722e0a3256</vt:lpwstr>
  </property>
  <property fmtid="{D5CDD505-2E9C-101B-9397-08002B2CF9AE}" pid="8" name="MSIP_Label_6bd9ddd1-4d20-43f6-abfa-fc3c07406f94_ContentBits">
    <vt:lpwstr>0</vt:lpwstr>
  </property>
</Properties>
</file>